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3" r:id="rId3"/>
    <p:sldId id="257" r:id="rId4"/>
    <p:sldId id="258" r:id="rId5"/>
    <p:sldId id="259" r:id="rId6"/>
    <p:sldId id="260" r:id="rId7"/>
    <p:sldId id="261" r:id="rId8"/>
    <p:sldId id="262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68" d="100"/>
          <a:sy n="68" d="100"/>
        </p:scale>
        <p:origin x="90" y="1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51F42F-B134-49CF-BAF6-7197FECCF67F}" type="datetimeFigureOut">
              <a:rPr lang="ko-KR" altLang="en-US" smtClean="0"/>
              <a:t>2021-04-29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EE5327-4263-4BC4-B9C5-15140CF083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42440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51F42F-B134-49CF-BAF6-7197FECCF67F}" type="datetimeFigureOut">
              <a:rPr lang="ko-KR" altLang="en-US" smtClean="0"/>
              <a:t>2021-04-29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EE5327-4263-4BC4-B9C5-15140CF083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43338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51F42F-B134-49CF-BAF6-7197FECCF67F}" type="datetimeFigureOut">
              <a:rPr lang="ko-KR" altLang="en-US" smtClean="0"/>
              <a:t>2021-04-29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EE5327-4263-4BC4-B9C5-15140CF083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74026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51F42F-B134-49CF-BAF6-7197FECCF67F}" type="datetimeFigureOut">
              <a:rPr lang="ko-KR" altLang="en-US" smtClean="0"/>
              <a:t>2021-04-29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EE5327-4263-4BC4-B9C5-15140CF083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19821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51F42F-B134-49CF-BAF6-7197FECCF67F}" type="datetimeFigureOut">
              <a:rPr lang="ko-KR" altLang="en-US" smtClean="0"/>
              <a:t>2021-04-29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EE5327-4263-4BC4-B9C5-15140CF083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37726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51F42F-B134-49CF-BAF6-7197FECCF67F}" type="datetimeFigureOut">
              <a:rPr lang="ko-KR" altLang="en-US" smtClean="0"/>
              <a:t>2021-04-29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EE5327-4263-4BC4-B9C5-15140CF083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56752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51F42F-B134-49CF-BAF6-7197FECCF67F}" type="datetimeFigureOut">
              <a:rPr lang="ko-KR" altLang="en-US" smtClean="0"/>
              <a:t>2021-04-29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EE5327-4263-4BC4-B9C5-15140CF083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45587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51F42F-B134-49CF-BAF6-7197FECCF67F}" type="datetimeFigureOut">
              <a:rPr lang="ko-KR" altLang="en-US" smtClean="0"/>
              <a:t>2021-04-29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EE5327-4263-4BC4-B9C5-15140CF083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54653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51F42F-B134-49CF-BAF6-7197FECCF67F}" type="datetimeFigureOut">
              <a:rPr lang="ko-KR" altLang="en-US" smtClean="0"/>
              <a:t>2021-04-29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EE5327-4263-4BC4-B9C5-15140CF083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75632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51F42F-B134-49CF-BAF6-7197FECCF67F}" type="datetimeFigureOut">
              <a:rPr lang="ko-KR" altLang="en-US" smtClean="0"/>
              <a:t>2021-04-29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EE5327-4263-4BC4-B9C5-15140CF083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76847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51F42F-B134-49CF-BAF6-7197FECCF67F}" type="datetimeFigureOut">
              <a:rPr lang="ko-KR" altLang="en-US" smtClean="0"/>
              <a:t>2021-04-29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EE5327-4263-4BC4-B9C5-15140CF083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03687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51F42F-B134-49CF-BAF6-7197FECCF67F}" type="datetimeFigureOut">
              <a:rPr lang="ko-KR" altLang="en-US" smtClean="0"/>
              <a:t>2021-04-29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EE5327-4263-4BC4-B9C5-15140CF083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74726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59255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249829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04433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839790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869131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312773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11617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45122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751489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840739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451248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131461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104886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056974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894772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47376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</TotalTime>
  <Words>0</Words>
  <Application>Microsoft Office PowerPoint</Application>
  <PresentationFormat>와이드스크린</PresentationFormat>
  <Paragraphs>0</Paragraphs>
  <Slides>16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19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821034360397</dc:creator>
  <cp:lastModifiedBy>821034360397</cp:lastModifiedBy>
  <cp:revision>3</cp:revision>
  <dcterms:created xsi:type="dcterms:W3CDTF">2021-04-29T05:30:47Z</dcterms:created>
  <dcterms:modified xsi:type="dcterms:W3CDTF">2021-04-29T07:22:32Z</dcterms:modified>
</cp:coreProperties>
</file>